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9DA831D-7289-4EC2-BA21-495033597F1F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1EDC841-D60C-4592-ACEB-2C6CC51183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By:Brianna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Audette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, </a:t>
            </a:r>
          </a:p>
          <a:p>
            <a:pPr algn="ctr"/>
            <a:r>
              <a:rPr lang="en-US" sz="3200" b="1" dirty="0" err="1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Cierra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 Torres,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Jason Pombo,</a:t>
            </a:r>
          </a:p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BatangChe" pitchFamily="49" charset="-127"/>
                <a:ea typeface="BatangChe" pitchFamily="49" charset="-127"/>
              </a:rPr>
              <a:t>and Corey Souza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1905000"/>
            <a:ext cx="3438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Line Charts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350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520940" cy="3579849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Britannic Bold" pitchFamily="34" charset="0"/>
              </a:rPr>
              <a:t> </a:t>
            </a:r>
            <a:r>
              <a:rPr lang="en-US" sz="4800" dirty="0" smtClean="0">
                <a:latin typeface="Britannic Bold" pitchFamily="34" charset="0"/>
              </a:rPr>
              <a:t> </a:t>
            </a:r>
            <a:r>
              <a:rPr lang="en-US" sz="4800" dirty="0" smtClean="0">
                <a:latin typeface="Britannic Bold" pitchFamily="34" charset="0"/>
              </a:rPr>
              <a:t>Example of a line chart</a:t>
            </a:r>
            <a:endParaRPr lang="en-US" sz="4800" dirty="0">
              <a:latin typeface="Britannic Bold" pitchFamily="34" charset="0"/>
            </a:endParaRPr>
          </a:p>
        </p:txBody>
      </p:sp>
      <p:pic>
        <p:nvPicPr>
          <p:cNvPr id="1026" name="Picture 2" descr="http://www.excel-2010.com/wp-content/uploads/2010/05/excel-line-chart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539634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19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429500" cy="3766077"/>
          </a:xfrm>
        </p:spPr>
        <p:txBody>
          <a:bodyPr>
            <a:no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Eras Light ITC" pitchFamily="34" charset="0"/>
              </a:rPr>
              <a:t>What you can use best for in a line chart is the rise  and fall in stocks and with sale prices. 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Eras Light ITC" pitchFamily="34" charset="0"/>
              </a:rPr>
              <a:t>A </a:t>
            </a:r>
            <a:r>
              <a:rPr lang="en-US" sz="3200" dirty="0">
                <a:latin typeface="Eras Light ITC" pitchFamily="34" charset="0"/>
              </a:rPr>
              <a:t>line chart is best used to visualize a trend in data over intervals of time. </a:t>
            </a:r>
            <a:endParaRPr lang="en-US" sz="3200" dirty="0" smtClean="0">
              <a:latin typeface="Eras Light ITC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>
                <a:latin typeface="Eras Light ITC" pitchFamily="34" charset="0"/>
              </a:rPr>
              <a:t> Line graphs allow us to see overall trends such as </a:t>
            </a:r>
            <a:r>
              <a:rPr lang="en-US" sz="3200" dirty="0" smtClean="0">
                <a:latin typeface="Eras Light ITC" pitchFamily="34" charset="0"/>
              </a:rPr>
              <a:t>  an increase </a:t>
            </a:r>
            <a:r>
              <a:rPr lang="en-US" sz="3200" dirty="0">
                <a:latin typeface="Eras Light ITC" pitchFamily="34" charset="0"/>
              </a:rPr>
              <a:t>or decrease in data over time. </a:t>
            </a:r>
            <a:r>
              <a:rPr lang="en-US" sz="3200" dirty="0" smtClean="0">
                <a:latin typeface="Eras Light ITC" pitchFamily="34" charset="0"/>
              </a:rPr>
              <a:t>They are </a:t>
            </a:r>
            <a:r>
              <a:rPr lang="en-US" sz="3200" dirty="0">
                <a:latin typeface="Eras Light ITC" pitchFamily="34" charset="0"/>
              </a:rPr>
              <a:t>used to display data or information that changes continuously  </a:t>
            </a:r>
            <a:r>
              <a:rPr lang="en-US" sz="3200" dirty="0" smtClean="0">
                <a:latin typeface="Eras Light ITC" pitchFamily="34" charset="0"/>
              </a:rPr>
              <a:t>over </a:t>
            </a:r>
            <a:r>
              <a:rPr lang="en-US" sz="3200" dirty="0">
                <a:latin typeface="Eras Light ITC" pitchFamily="34" charset="0"/>
              </a:rPr>
              <a:t>time. 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200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72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800" dirty="0" smtClean="0"/>
              <a:t>Go to insert, and click on line. Different styles of line charts will come up, you can use anyone you want.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895600"/>
            <a:ext cx="754909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3200" dirty="0" smtClean="0"/>
              <a:t>After inserting the chart, tabs will appear saying Design, Layout, and Format. You can choose any color you want and the layout of the chart.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429000"/>
            <a:ext cx="8839200" cy="1118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</TotalTime>
  <Words>148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Cierra Torres</cp:lastModifiedBy>
  <cp:revision>22</cp:revision>
  <dcterms:created xsi:type="dcterms:W3CDTF">2013-02-27T16:16:12Z</dcterms:created>
  <dcterms:modified xsi:type="dcterms:W3CDTF">2013-03-15T01:50:36Z</dcterms:modified>
</cp:coreProperties>
</file>